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596" r:id="rId6"/>
    <p:sldId id="259" r:id="rId7"/>
    <p:sldId id="258" r:id="rId8"/>
    <p:sldId id="260" r:id="rId9"/>
    <p:sldId id="686" r:id="rId10"/>
    <p:sldId id="265" r:id="rId11"/>
    <p:sldId id="728" r:id="rId12"/>
    <p:sldId id="7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FB208-5CAA-49B3-83D4-09E77DC4A320}" v="85" dt="2025-11-20T14:39:44.518"/>
    <p1510:client id="{8988750B-3D12-1ACA-7861-70FA72DE4E55}" v="3" dt="2025-11-18T19:17:24.673"/>
    <p1510:client id="{B52602FD-69E9-E2AF-2BEF-68270BCDC86E}" v="8" dt="2025-11-20T09:45:56.656"/>
    <p1510:client id="{DA686404-478A-4244-BF15-C7C367090779}" v="16" dt="2025-11-20T14:45:07.885"/>
    <p1510:client id="{EE486989-8B36-DB38-54A7-AC9834D3DB96}" v="513" dt="2025-11-20T10:10:59.76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 Rajani" userId="S::raj.rajani@periscope-tech.com::1f911c72-c2e1-4eeb-86d3-d512bf471506" providerId="AD" clId="Web-{DA686404-478A-4244-BF15-C7C367090779}"/>
    <pc:docChg chg="modSld">
      <pc:chgData name="Raj Rajani" userId="S::raj.rajani@periscope-tech.com::1f911c72-c2e1-4eeb-86d3-d512bf471506" providerId="AD" clId="Web-{DA686404-478A-4244-BF15-C7C367090779}" dt="2025-11-20T14:45:07.885" v="12"/>
      <pc:docMkLst>
        <pc:docMk/>
      </pc:docMkLst>
      <pc:sldChg chg="modSp">
        <pc:chgData name="Raj Rajani" userId="S::raj.rajani@periscope-tech.com::1f911c72-c2e1-4eeb-86d3-d512bf471506" providerId="AD" clId="Web-{DA686404-478A-4244-BF15-C7C367090779}" dt="2025-11-20T14:45:02.963" v="11"/>
        <pc:sldMkLst>
          <pc:docMk/>
          <pc:sldMk cId="1625361450" sldId="258"/>
        </pc:sldMkLst>
        <pc:spChg chg="mod">
          <ac:chgData name="Raj Rajani" userId="S::raj.rajani@periscope-tech.com::1f911c72-c2e1-4eeb-86d3-d512bf471506" providerId="AD" clId="Web-{DA686404-478A-4244-BF15-C7C367090779}" dt="2025-11-20T14:45:02.963" v="11"/>
          <ac:spMkLst>
            <pc:docMk/>
            <pc:sldMk cId="1625361450" sldId="258"/>
            <ac:spMk id="24" creationId="{34070936-ACD5-1C11-DDB7-1E29CACEFA63}"/>
          </ac:spMkLst>
        </pc:spChg>
      </pc:sldChg>
      <pc:sldChg chg="modSp">
        <pc:chgData name="Raj Rajani" userId="S::raj.rajani@periscope-tech.com::1f911c72-c2e1-4eeb-86d3-d512bf471506" providerId="AD" clId="Web-{DA686404-478A-4244-BF15-C7C367090779}" dt="2025-11-20T14:45:07.885" v="12"/>
        <pc:sldMkLst>
          <pc:docMk/>
          <pc:sldMk cId="3540999847" sldId="259"/>
        </pc:sldMkLst>
        <pc:spChg chg="mod">
          <ac:chgData name="Raj Rajani" userId="S::raj.rajani@periscope-tech.com::1f911c72-c2e1-4eeb-86d3-d512bf471506" providerId="AD" clId="Web-{DA686404-478A-4244-BF15-C7C367090779}" dt="2025-11-20T14:45:07.885" v="12"/>
          <ac:spMkLst>
            <pc:docMk/>
            <pc:sldMk cId="3540999847" sldId="259"/>
            <ac:spMk id="6" creationId="{C897E290-FEFE-899D-4B6F-7FAC45D27301}"/>
          </ac:spMkLst>
        </pc:spChg>
      </pc:sldChg>
      <pc:sldChg chg="modSp">
        <pc:chgData name="Raj Rajani" userId="S::raj.rajani@periscope-tech.com::1f911c72-c2e1-4eeb-86d3-d512bf471506" providerId="AD" clId="Web-{DA686404-478A-4244-BF15-C7C367090779}" dt="2025-11-20T14:44:53.962" v="10"/>
        <pc:sldMkLst>
          <pc:docMk/>
          <pc:sldMk cId="2640156658" sldId="260"/>
        </pc:sldMkLst>
        <pc:spChg chg="mod">
          <ac:chgData name="Raj Rajani" userId="S::raj.rajani@periscope-tech.com::1f911c72-c2e1-4eeb-86d3-d512bf471506" providerId="AD" clId="Web-{DA686404-478A-4244-BF15-C7C367090779}" dt="2025-11-20T14:44:53.962" v="10"/>
          <ac:spMkLst>
            <pc:docMk/>
            <pc:sldMk cId="2640156658" sldId="260"/>
            <ac:spMk id="36" creationId="{598D1B65-2F18-9846-0960-1F24F58B753D}"/>
          </ac:spMkLst>
        </pc:spChg>
      </pc:sldChg>
      <pc:sldChg chg="modSp">
        <pc:chgData name="Raj Rajani" userId="S::raj.rajani@periscope-tech.com::1f911c72-c2e1-4eeb-86d3-d512bf471506" providerId="AD" clId="Web-{DA686404-478A-4244-BF15-C7C367090779}" dt="2025-11-20T14:44:17.523" v="4"/>
        <pc:sldMkLst>
          <pc:docMk/>
          <pc:sldMk cId="1834758306" sldId="265"/>
        </pc:sldMkLst>
        <pc:spChg chg="mod">
          <ac:chgData name="Raj Rajani" userId="S::raj.rajani@periscope-tech.com::1f911c72-c2e1-4eeb-86d3-d512bf471506" providerId="AD" clId="Web-{DA686404-478A-4244-BF15-C7C367090779}" dt="2025-11-20T14:44:17.523" v="4"/>
          <ac:spMkLst>
            <pc:docMk/>
            <pc:sldMk cId="1834758306" sldId="265"/>
            <ac:spMk id="19" creationId="{56727747-3616-A43A-6E0E-ADF856D7BBCC}"/>
          </ac:spMkLst>
        </pc:spChg>
      </pc:sldChg>
      <pc:sldChg chg="modSp">
        <pc:chgData name="Raj Rajani" userId="S::raj.rajani@periscope-tech.com::1f911c72-c2e1-4eeb-86d3-d512bf471506" providerId="AD" clId="Web-{DA686404-478A-4244-BF15-C7C367090779}" dt="2025-11-20T14:44:47.134" v="9"/>
        <pc:sldMkLst>
          <pc:docMk/>
          <pc:sldMk cId="2881112625" sldId="686"/>
        </pc:sldMkLst>
        <pc:spChg chg="mod">
          <ac:chgData name="Raj Rajani" userId="S::raj.rajani@periscope-tech.com::1f911c72-c2e1-4eeb-86d3-d512bf471506" providerId="AD" clId="Web-{DA686404-478A-4244-BF15-C7C367090779}" dt="2025-11-20T14:44:47.134" v="9"/>
          <ac:spMkLst>
            <pc:docMk/>
            <pc:sldMk cId="2881112625" sldId="686"/>
            <ac:spMk id="39" creationId="{A4BE3E2B-CCBA-C43B-BB02-5A76FC66AAC6}"/>
          </ac:spMkLst>
        </pc:spChg>
      </pc:sldChg>
      <pc:sldChg chg="modSp">
        <pc:chgData name="Raj Rajani" userId="S::raj.rajani@periscope-tech.com::1f911c72-c2e1-4eeb-86d3-d512bf471506" providerId="AD" clId="Web-{DA686404-478A-4244-BF15-C7C367090779}" dt="2025-11-20T14:44:07.428" v="3" actId="20577"/>
        <pc:sldMkLst>
          <pc:docMk/>
          <pc:sldMk cId="4001448433" sldId="728"/>
        </pc:sldMkLst>
        <pc:spChg chg="mod">
          <ac:chgData name="Raj Rajani" userId="S::raj.rajani@periscope-tech.com::1f911c72-c2e1-4eeb-86d3-d512bf471506" providerId="AD" clId="Web-{DA686404-478A-4244-BF15-C7C367090779}" dt="2025-11-20T14:44:07.428" v="3" actId="20577"/>
          <ac:spMkLst>
            <pc:docMk/>
            <pc:sldMk cId="4001448433" sldId="728"/>
            <ac:spMk id="6" creationId="{4275C6E5-A3AA-787F-0045-7C0E0CF34383}"/>
          </ac:spMkLst>
        </pc:spChg>
      </pc:sldChg>
      <pc:sldChg chg="modSp">
        <pc:chgData name="Raj Rajani" userId="S::raj.rajani@periscope-tech.com::1f911c72-c2e1-4eeb-86d3-d512bf471506" providerId="AD" clId="Web-{DA686404-478A-4244-BF15-C7C367090779}" dt="2025-11-20T14:44:38.180" v="8" actId="1076"/>
        <pc:sldMkLst>
          <pc:docMk/>
          <pc:sldMk cId="1951275853" sldId="730"/>
        </pc:sldMkLst>
        <pc:spChg chg="mod">
          <ac:chgData name="Raj Rajani" userId="S::raj.rajani@periscope-tech.com::1f911c72-c2e1-4eeb-86d3-d512bf471506" providerId="AD" clId="Web-{DA686404-478A-4244-BF15-C7C367090779}" dt="2025-11-20T14:44:38.180" v="8" actId="1076"/>
          <ac:spMkLst>
            <pc:docMk/>
            <pc:sldMk cId="1951275853" sldId="730"/>
            <ac:spMk id="5" creationId="{7661C0FA-A229-2862-AF16-F1A7D6142614}"/>
          </ac:spMkLst>
        </pc:spChg>
      </pc:sldChg>
    </pc:docChg>
  </pc:docChgLst>
  <pc:docChgLst>
    <pc:chgData name="Raj Rajani" userId="S::raj.rajani@periscope-tech.com::1f911c72-c2e1-4eeb-86d3-d512bf471506" providerId="AD" clId="Web-{52FFB208-5CAA-49B3-83D4-09E77DC4A320}"/>
    <pc:docChg chg="delSld modSld">
      <pc:chgData name="Raj Rajani" userId="S::raj.rajani@periscope-tech.com::1f911c72-c2e1-4eeb-86d3-d512bf471506" providerId="AD" clId="Web-{52FFB208-5CAA-49B3-83D4-09E77DC4A320}" dt="2025-11-20T14:39:44.518" v="65" actId="20577"/>
      <pc:docMkLst>
        <pc:docMk/>
      </pc:docMkLst>
      <pc:sldChg chg="modSp">
        <pc:chgData name="Raj Rajani" userId="S::raj.rajani@periscope-tech.com::1f911c72-c2e1-4eeb-86d3-d512bf471506" providerId="AD" clId="Web-{52FFB208-5CAA-49B3-83D4-09E77DC4A320}" dt="2025-11-20T14:37:55.827" v="61" actId="20577"/>
        <pc:sldMkLst>
          <pc:docMk/>
          <pc:sldMk cId="1625361450" sldId="258"/>
        </pc:sldMkLst>
        <pc:spChg chg="mod">
          <ac:chgData name="Raj Rajani" userId="S::raj.rajani@periscope-tech.com::1f911c72-c2e1-4eeb-86d3-d512bf471506" providerId="AD" clId="Web-{52FFB208-5CAA-49B3-83D4-09E77DC4A320}" dt="2025-11-20T14:37:55.827" v="61" actId="20577"/>
          <ac:spMkLst>
            <pc:docMk/>
            <pc:sldMk cId="1625361450" sldId="258"/>
            <ac:spMk id="5" creationId="{D1196E62-4BF9-AB91-AC43-C4B70969FE39}"/>
          </ac:spMkLst>
        </pc:spChg>
        <pc:spChg chg="mod">
          <ac:chgData name="Raj Rajani" userId="S::raj.rajani@periscope-tech.com::1f911c72-c2e1-4eeb-86d3-d512bf471506" providerId="AD" clId="Web-{52FFB208-5CAA-49B3-83D4-09E77DC4A320}" dt="2025-11-20T14:35:05.881" v="17" actId="20577"/>
          <ac:spMkLst>
            <pc:docMk/>
            <pc:sldMk cId="1625361450" sldId="258"/>
            <ac:spMk id="24" creationId="{34070936-ACD5-1C11-DDB7-1E29CACEFA63}"/>
          </ac:spMkLst>
        </pc:spChg>
      </pc:sldChg>
      <pc:sldChg chg="modSp">
        <pc:chgData name="Raj Rajani" userId="S::raj.rajani@periscope-tech.com::1f911c72-c2e1-4eeb-86d3-d512bf471506" providerId="AD" clId="Web-{52FFB208-5CAA-49B3-83D4-09E77DC4A320}" dt="2025-11-20T14:37:21.404" v="55" actId="20577"/>
        <pc:sldMkLst>
          <pc:docMk/>
          <pc:sldMk cId="3540999847" sldId="259"/>
        </pc:sldMkLst>
        <pc:spChg chg="mod">
          <ac:chgData name="Raj Rajani" userId="S::raj.rajani@periscope-tech.com::1f911c72-c2e1-4eeb-86d3-d512bf471506" providerId="AD" clId="Web-{52FFB208-5CAA-49B3-83D4-09E77DC4A320}" dt="2025-11-20T14:34:58.912" v="15" actId="20577"/>
          <ac:spMkLst>
            <pc:docMk/>
            <pc:sldMk cId="3540999847" sldId="259"/>
            <ac:spMk id="6" creationId="{C897E290-FEFE-899D-4B6F-7FAC45D27301}"/>
          </ac:spMkLst>
        </pc:spChg>
        <pc:spChg chg="mod">
          <ac:chgData name="Raj Rajani" userId="S::raj.rajani@periscope-tech.com::1f911c72-c2e1-4eeb-86d3-d512bf471506" providerId="AD" clId="Web-{52FFB208-5CAA-49B3-83D4-09E77DC4A320}" dt="2025-11-20T14:37:21.404" v="55" actId="20577"/>
          <ac:spMkLst>
            <pc:docMk/>
            <pc:sldMk cId="3540999847" sldId="259"/>
            <ac:spMk id="22" creationId="{FF7D8D67-2F40-4B84-F9F6-526B32836EF0}"/>
          </ac:spMkLst>
        </pc:spChg>
      </pc:sldChg>
      <pc:sldChg chg="delSp modSp">
        <pc:chgData name="Raj Rajani" userId="S::raj.rajani@periscope-tech.com::1f911c72-c2e1-4eeb-86d3-d512bf471506" providerId="AD" clId="Web-{52FFB208-5CAA-49B3-83D4-09E77DC4A320}" dt="2025-11-20T14:38:05.593" v="62"/>
        <pc:sldMkLst>
          <pc:docMk/>
          <pc:sldMk cId="2640156658" sldId="260"/>
        </pc:sldMkLst>
        <pc:spChg chg="mod">
          <ac:chgData name="Raj Rajani" userId="S::raj.rajani@periscope-tech.com::1f911c72-c2e1-4eeb-86d3-d512bf471506" providerId="AD" clId="Web-{52FFB208-5CAA-49B3-83D4-09E77DC4A320}" dt="2025-11-20T14:38:05.593" v="62"/>
          <ac:spMkLst>
            <pc:docMk/>
            <pc:sldMk cId="2640156658" sldId="260"/>
            <ac:spMk id="4" creationId="{F22B2B81-4C34-C150-289E-76038F588C00}"/>
          </ac:spMkLst>
        </pc:spChg>
        <pc:spChg chg="del">
          <ac:chgData name="Raj Rajani" userId="S::raj.rajani@periscope-tech.com::1f911c72-c2e1-4eeb-86d3-d512bf471506" providerId="AD" clId="Web-{52FFB208-5CAA-49B3-83D4-09E77DC4A320}" dt="2025-11-20T14:37:30.076" v="57"/>
          <ac:spMkLst>
            <pc:docMk/>
            <pc:sldMk cId="2640156658" sldId="260"/>
            <ac:spMk id="31" creationId="{A638A725-6CA2-A919-FF82-C7122C881332}"/>
          </ac:spMkLst>
        </pc:spChg>
        <pc:spChg chg="mod">
          <ac:chgData name="Raj Rajani" userId="S::raj.rajani@periscope-tech.com::1f911c72-c2e1-4eeb-86d3-d512bf471506" providerId="AD" clId="Web-{52FFB208-5CAA-49B3-83D4-09E77DC4A320}" dt="2025-11-20T14:35:10.382" v="20" actId="20577"/>
          <ac:spMkLst>
            <pc:docMk/>
            <pc:sldMk cId="2640156658" sldId="260"/>
            <ac:spMk id="36" creationId="{598D1B65-2F18-9846-0960-1F24F58B753D}"/>
          </ac:spMkLst>
        </pc:spChg>
      </pc:sldChg>
      <pc:sldChg chg="modSp">
        <pc:chgData name="Raj Rajani" userId="S::raj.rajani@periscope-tech.com::1f911c72-c2e1-4eeb-86d3-d512bf471506" providerId="AD" clId="Web-{52FFB208-5CAA-49B3-83D4-09E77DC4A320}" dt="2025-11-20T14:35:27.851" v="25" actId="20577"/>
        <pc:sldMkLst>
          <pc:docMk/>
          <pc:sldMk cId="1834758306" sldId="265"/>
        </pc:sldMkLst>
        <pc:spChg chg="mod">
          <ac:chgData name="Raj Rajani" userId="S::raj.rajani@periscope-tech.com::1f911c72-c2e1-4eeb-86d3-d512bf471506" providerId="AD" clId="Web-{52FFB208-5CAA-49B3-83D4-09E77DC4A320}" dt="2025-11-20T14:35:27.851" v="25" actId="20577"/>
          <ac:spMkLst>
            <pc:docMk/>
            <pc:sldMk cId="1834758306" sldId="265"/>
            <ac:spMk id="19" creationId="{56727747-3616-A43A-6E0E-ADF856D7BBCC}"/>
          </ac:spMkLst>
        </pc:spChg>
      </pc:sldChg>
      <pc:sldChg chg="modSp">
        <pc:chgData name="Raj Rajani" userId="S::raj.rajani@periscope-tech.com::1f911c72-c2e1-4eeb-86d3-d512bf471506" providerId="AD" clId="Web-{52FFB208-5CAA-49B3-83D4-09E77DC4A320}" dt="2025-11-20T14:34:50.599" v="13" actId="1076"/>
        <pc:sldMkLst>
          <pc:docMk/>
          <pc:sldMk cId="3332404486" sldId="596"/>
        </pc:sldMkLst>
        <pc:spChg chg="mod">
          <ac:chgData name="Raj Rajani" userId="S::raj.rajani@periscope-tech.com::1f911c72-c2e1-4eeb-86d3-d512bf471506" providerId="AD" clId="Web-{52FFB208-5CAA-49B3-83D4-09E77DC4A320}" dt="2025-11-20T14:33:50.267" v="5" actId="14100"/>
          <ac:spMkLst>
            <pc:docMk/>
            <pc:sldMk cId="3332404486" sldId="596"/>
            <ac:spMk id="6" creationId="{30327521-9A23-36DE-C029-948E77AD6E58}"/>
          </ac:spMkLst>
        </pc:spChg>
        <pc:spChg chg="mod">
          <ac:chgData name="Raj Rajani" userId="S::raj.rajani@periscope-tech.com::1f911c72-c2e1-4eeb-86d3-d512bf471506" providerId="AD" clId="Web-{52FFB208-5CAA-49B3-83D4-09E77DC4A320}" dt="2025-11-20T14:34:42.817" v="12" actId="1076"/>
          <ac:spMkLst>
            <pc:docMk/>
            <pc:sldMk cId="3332404486" sldId="596"/>
            <ac:spMk id="25" creationId="{1F380EAD-2F93-2F5B-69FE-3E8071426C83}"/>
          </ac:spMkLst>
        </pc:spChg>
        <pc:picChg chg="mod">
          <ac:chgData name="Raj Rajani" userId="S::raj.rajani@periscope-tech.com::1f911c72-c2e1-4eeb-86d3-d512bf471506" providerId="AD" clId="Web-{52FFB208-5CAA-49B3-83D4-09E77DC4A320}" dt="2025-11-20T14:33:42.235" v="4" actId="14100"/>
          <ac:picMkLst>
            <pc:docMk/>
            <pc:sldMk cId="3332404486" sldId="596"/>
            <ac:picMk id="5" creationId="{FC159EF8-C707-A2FB-5BA2-F8911644C19D}"/>
          </ac:picMkLst>
        </pc:picChg>
        <pc:picChg chg="mod">
          <ac:chgData name="Raj Rajani" userId="S::raj.rajani@periscope-tech.com::1f911c72-c2e1-4eeb-86d3-d512bf471506" providerId="AD" clId="Web-{52FFB208-5CAA-49B3-83D4-09E77DC4A320}" dt="2025-11-20T14:34:50.599" v="13" actId="1076"/>
          <ac:picMkLst>
            <pc:docMk/>
            <pc:sldMk cId="3332404486" sldId="596"/>
            <ac:picMk id="27" creationId="{85F1867A-3039-3F9A-C1EE-B6B8DEC1AAF0}"/>
          </ac:picMkLst>
        </pc:picChg>
      </pc:sldChg>
      <pc:sldChg chg="modSp">
        <pc:chgData name="Raj Rajani" userId="S::raj.rajani@periscope-tech.com::1f911c72-c2e1-4eeb-86d3-d512bf471506" providerId="AD" clId="Web-{52FFB208-5CAA-49B3-83D4-09E77DC4A320}" dt="2025-11-20T14:39:07.954" v="63"/>
        <pc:sldMkLst>
          <pc:docMk/>
          <pc:sldMk cId="2881112625" sldId="686"/>
        </pc:sldMkLst>
        <pc:spChg chg="mod">
          <ac:chgData name="Raj Rajani" userId="S::raj.rajani@periscope-tech.com::1f911c72-c2e1-4eeb-86d3-d512bf471506" providerId="AD" clId="Web-{52FFB208-5CAA-49B3-83D4-09E77DC4A320}" dt="2025-11-20T14:39:07.954" v="63"/>
          <ac:spMkLst>
            <pc:docMk/>
            <pc:sldMk cId="2881112625" sldId="686"/>
            <ac:spMk id="4" creationId="{7B3AA76A-A528-7456-3F4F-3F136E0CB3F7}"/>
          </ac:spMkLst>
        </pc:spChg>
        <pc:spChg chg="mod">
          <ac:chgData name="Raj Rajani" userId="S::raj.rajani@periscope-tech.com::1f911c72-c2e1-4eeb-86d3-d512bf471506" providerId="AD" clId="Web-{52FFB208-5CAA-49B3-83D4-09E77DC4A320}" dt="2025-11-20T14:35:15.616" v="21" actId="20577"/>
          <ac:spMkLst>
            <pc:docMk/>
            <pc:sldMk cId="2881112625" sldId="686"/>
            <ac:spMk id="39" creationId="{A4BE3E2B-CCBA-C43B-BB02-5A76FC66AAC6}"/>
          </ac:spMkLst>
        </pc:spChg>
      </pc:sldChg>
      <pc:sldChg chg="modSp">
        <pc:chgData name="Raj Rajani" userId="S::raj.rajani@periscope-tech.com::1f911c72-c2e1-4eeb-86d3-d512bf471506" providerId="AD" clId="Web-{52FFB208-5CAA-49B3-83D4-09E77DC4A320}" dt="2025-11-20T14:35:55.697" v="36" actId="20577"/>
        <pc:sldMkLst>
          <pc:docMk/>
          <pc:sldMk cId="4001448433" sldId="728"/>
        </pc:sldMkLst>
        <pc:spChg chg="mod">
          <ac:chgData name="Raj Rajani" userId="S::raj.rajani@periscope-tech.com::1f911c72-c2e1-4eeb-86d3-d512bf471506" providerId="AD" clId="Web-{52FFB208-5CAA-49B3-83D4-09E77DC4A320}" dt="2025-11-20T14:35:55.697" v="36" actId="20577"/>
          <ac:spMkLst>
            <pc:docMk/>
            <pc:sldMk cId="4001448433" sldId="728"/>
            <ac:spMk id="6" creationId="{4275C6E5-A3AA-787F-0045-7C0E0CF34383}"/>
          </ac:spMkLst>
        </pc:spChg>
      </pc:sldChg>
      <pc:sldChg chg="modSp">
        <pc:chgData name="Raj Rajani" userId="S::raj.rajani@periscope-tech.com::1f911c72-c2e1-4eeb-86d3-d512bf471506" providerId="AD" clId="Web-{52FFB208-5CAA-49B3-83D4-09E77DC4A320}" dt="2025-11-20T14:39:44.518" v="65" actId="20577"/>
        <pc:sldMkLst>
          <pc:docMk/>
          <pc:sldMk cId="1951275853" sldId="730"/>
        </pc:sldMkLst>
        <pc:spChg chg="mod">
          <ac:chgData name="Raj Rajani" userId="S::raj.rajani@periscope-tech.com::1f911c72-c2e1-4eeb-86d3-d512bf471506" providerId="AD" clId="Web-{52FFB208-5CAA-49B3-83D4-09E77DC4A320}" dt="2025-11-20T14:39:44.518" v="65" actId="20577"/>
          <ac:spMkLst>
            <pc:docMk/>
            <pc:sldMk cId="1951275853" sldId="730"/>
            <ac:spMk id="4" creationId="{019E8A11-ECBE-AD6F-E3E5-7DCDBA952538}"/>
          </ac:spMkLst>
        </pc:spChg>
        <pc:spChg chg="mod">
          <ac:chgData name="Raj Rajani" userId="S::raj.rajani@periscope-tech.com::1f911c72-c2e1-4eeb-86d3-d512bf471506" providerId="AD" clId="Web-{52FFB208-5CAA-49B3-83D4-09E77DC4A320}" dt="2025-11-20T14:36:12.338" v="38" actId="20577"/>
          <ac:spMkLst>
            <pc:docMk/>
            <pc:sldMk cId="1951275853" sldId="730"/>
            <ac:spMk id="5" creationId="{7661C0FA-A229-2862-AF16-F1A7D6142614}"/>
          </ac:spMkLst>
        </pc:spChg>
        <pc:spChg chg="mod">
          <ac:chgData name="Raj Rajani" userId="S::raj.rajani@periscope-tech.com::1f911c72-c2e1-4eeb-86d3-d512bf471506" providerId="AD" clId="Web-{52FFB208-5CAA-49B3-83D4-09E77DC4A320}" dt="2025-11-20T14:36:57.918" v="54" actId="20577"/>
          <ac:spMkLst>
            <pc:docMk/>
            <pc:sldMk cId="1951275853" sldId="730"/>
            <ac:spMk id="7" creationId="{117E1916-F1CD-D690-A3F2-7463F6D9A740}"/>
          </ac:spMkLst>
        </pc:spChg>
      </pc:sldChg>
      <pc:sldChg chg="modSp del">
        <pc:chgData name="Raj Rajani" userId="S::raj.rajani@periscope-tech.com::1f911c72-c2e1-4eeb-86d3-d512bf471506" providerId="AD" clId="Web-{52FFB208-5CAA-49B3-83D4-09E77DC4A320}" dt="2025-11-20T14:39:28.830" v="64"/>
        <pc:sldMkLst>
          <pc:docMk/>
          <pc:sldMk cId="778237641" sldId="731"/>
        </pc:sldMkLst>
        <pc:spChg chg="mod">
          <ac:chgData name="Raj Rajani" userId="S::raj.rajani@periscope-tech.com::1f911c72-c2e1-4eeb-86d3-d512bf471506" providerId="AD" clId="Web-{52FFB208-5CAA-49B3-83D4-09E77DC4A320}" dt="2025-11-20T14:35:20.242" v="22" actId="20577"/>
          <ac:spMkLst>
            <pc:docMk/>
            <pc:sldMk cId="778237641" sldId="731"/>
            <ac:spMk id="3" creationId="{5EFDF34E-B486-5015-94C3-6ED7B62D8C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561-5FFC-47BD-9480-5AC1AF239124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EFCF9-25D4-4907-9DA3-78E6B54E6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95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EFCF9-25D4-4907-9DA3-78E6B54E6C3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30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EFCF9-25D4-4907-9DA3-78E6B54E6C3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0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EFCF9-25D4-4907-9DA3-78E6B54E6C3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91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EFCF9-25D4-4907-9DA3-78E6B54E6C3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34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EFCF9-25D4-4907-9DA3-78E6B54E6C3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00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B8A3-2247-49CA-87DC-2168C7977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E121A-2A82-0A67-E88F-6C511AE4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8E32-A49A-F914-464D-67221761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FD747-24FF-A55C-9300-3108457E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DDF6-62D3-C84A-53A0-8CD44D5E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E85E-08DA-CBAB-DAFD-E4513727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05ED9-A98A-24D8-8ACD-018DE0D17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B0AF5-6FAD-7EE3-1555-12996725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21F90-992B-FD7E-E979-60C31088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EF07-E1A3-67FA-5BFA-A379F6C9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88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FE71C-0500-42AB-C8D1-539FB8ECA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36216-BF14-55E8-56E1-045FE9A49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F1492-B1F9-68B5-ADAB-06260BE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09DA3-A0D1-58FD-082E-57EB99D5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71C5-2B82-6D0C-9418-BF2953D9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44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57200" y="149902"/>
            <a:ext cx="11277600" cy="8394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9483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5000-20FE-732B-77FB-9786654B7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1D1C3-AFEF-3334-D636-EF713F875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259B5-8392-E54B-C130-59E426E0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EA1B-B78F-C1A3-A131-A7CE03AF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FD35-CE85-FAD8-50AC-6AEEC1B5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575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307E-A952-F0B3-329B-B4BA53D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B01A-55BE-B120-7759-A12E752A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5428C-7DF7-E0A4-743B-7BF469CA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D02F-CFF4-8C4E-98EC-23660BF73B5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B2541-9642-136F-DBDA-E6C41152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A163-77FD-D220-E359-4E128C57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29C1-3780-2743-B52D-B7E74A9C2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8283-B76A-8F72-C71C-4DC071DE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A711-BDBF-3573-843B-9C9C717A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22122-CCB3-CFC6-9317-3F141984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F761-414F-5A8D-97D9-63E6CFAF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B9B49-6E32-1A9C-1D65-CE476110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72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7878-0712-5E34-0946-46B275FD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DB15-B89E-DF4D-FC23-CC0B71EF8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E149C-9EF2-4601-39ED-B622C800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9D4D8-3975-0272-B193-28DBCE2B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4AFF7-9475-3BEF-A8FF-7E74535F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394D0-2139-5EE7-9FFB-ECEC8702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02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C459-7FCC-4CA3-3418-56C5B161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48D3-9BE5-716B-5783-6CCEBCBEE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F06C9-52BD-6773-5560-34023EDC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33548-C660-5E45-1694-2FEDF9BEF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078C3-E31D-4B83-015F-BA79137C2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0F98-AD34-F6DD-7738-F80A2D15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9921D-6E6D-5E79-1FAF-471E46CD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17193-BCB4-80D8-D80D-617DBC86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999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579F-B53A-16AD-D560-4D6077E9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EEB4D-734C-D79C-2DC9-C44D67E3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8ED61-15AA-F102-1D41-DC862430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1D169-3BA4-8759-C8ED-9231B1F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64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B4EE6-5F54-59D9-9BC8-73962A1C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C1043-B12F-A03E-DA32-74B453D2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55F76-9A49-01F1-F25A-6524D5E0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3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B8F9-A9CD-95AB-41B3-44395A8F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9535-57FD-72CD-453D-EF550C67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9E100-D240-5EEA-0CF8-E37FF6C6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9F9B4-5B48-CF23-528E-2F6480DC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27C7-C10C-1D78-4B8F-1A18DD9E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89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8EC9-B872-B5F5-10CE-AE56757B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8FF73-BF00-46F8-48BF-CAABDD946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6F8DA-831D-5676-148D-0D0DCD702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44D8F-EC6B-5291-B797-4BA2EAC3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9436A-7EFA-1088-64F8-31C34E40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3A55B-947A-4F4C-D808-65AAC0B2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04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3DB3-E82C-22A6-7894-70D15ED2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D588E-7639-B896-4401-D9193E994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36172-4F0F-5415-2596-B83E9C0F3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25E9F-D3CA-28AB-942B-D8A71414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26B84-AD81-96D8-EB27-8F3C7286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9B843-5DFB-7AF5-03F6-616DDD70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50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2079-C09A-5B63-4654-2210805A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34E06-B1FB-F02B-6837-EFE6F4040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9DAE-68E6-D2CC-BB36-90DA9A02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28D9-F1DB-05D4-E9FF-370B2F2F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A5BCB-2CC5-C442-3E0A-DD52B37D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32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E31AD-0A36-4B34-53DC-696EE09BE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A0C3B-4766-3972-2371-8A659B772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BE35A-8A9D-9492-3C61-219C45F1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16895-7CC4-E90E-D67E-57093440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20E4A-D8D1-1011-A203-09070C00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09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82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864">
          <p15:clr>
            <a:srgbClr val="FBAE40"/>
          </p15:clr>
        </p15:guide>
        <p15:guide id="5" pos="7392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37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57200" y="149902"/>
            <a:ext cx="11277600" cy="8394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85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02"/>
            <a:ext cx="11277600" cy="839449"/>
          </a:xfrm>
        </p:spPr>
        <p:txBody>
          <a:bodyPr lIns="0" tIns="0" rIns="0" bIns="0" anchor="b">
            <a:noAutofit/>
          </a:bodyPr>
          <a:lstStyle>
            <a:lvl1pPr>
              <a:defRPr sz="3200" b="1">
                <a:solidFill>
                  <a:schemeClr val="bg1"/>
                </a:solidFill>
                <a:latin typeface="Ubuntu"/>
                <a:ea typeface="Ubuntu"/>
                <a:cs typeface="Ubuntu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1E35B-B615-BF41-9258-1920AECE4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363200" y="5970104"/>
            <a:ext cx="1371600" cy="4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864">
          <p15:clr>
            <a:srgbClr val="FBAE40"/>
          </p15:clr>
        </p15:guide>
        <p15:guide id="5" pos="7392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4AB3-D7C9-4B1D-BC22-87F22815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365126"/>
            <a:ext cx="11302538" cy="84022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1273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37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4FC4-1D7B-680B-9EDA-D5233661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C2F5E-7258-4594-751C-9798E6F97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4C914-9C35-C7EE-6D37-2CD838FE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B32D7-CB40-D995-6D5E-7B4BC1F2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CFA8D-1E4B-C700-EECD-16812134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41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E43E-0574-1E28-23D6-CADC8DD8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A1C5-4060-F7E5-6D2A-680BB6E39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D39F0-BDDE-ECB0-54EF-3AE52769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FF6C1-24CC-1EEE-5877-96BE31D9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37B79-0CEA-27BC-4595-0107A0E5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A470A-F99B-E012-2F7B-B97D1C7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17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1503-D063-D0DB-A277-F6ECC3E2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6AAA1-D743-FE0C-16D4-1DFD221C0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81B86-A8F7-320E-DB5E-AE2464051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1A47C-AB44-9CD2-E566-E3D45E521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A0BF3-E038-DA09-6A6B-77FDB294A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D1DBC-6F38-9968-9510-B6A54EB5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6DA6C-B34A-A368-FD82-EA4052A0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901FA-ED9A-B89C-92C4-C403A60C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1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57C4-3D53-5B3B-161B-D7917D50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643FF-728A-B338-CCE7-EC40911C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86EF3-061F-AB83-752C-07A1CF04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912AF-7503-5C77-01F4-2D1D44EB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5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72A16-B552-867D-F508-D1561D73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7C8AF-3D6E-DA7F-896C-0C4654CE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18F11-7BE4-E2A4-A375-87D66801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39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0C69-8236-8635-6445-883AAA8E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AC73-C7EA-2F1F-F700-BD0D21E6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B148A-7B25-E387-2131-4AC16831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455C-54DE-CFC6-94D8-5CD18206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B1476-5010-001D-E73E-E652B911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11A43-8FA9-3FAB-8395-E1C85B9F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04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18C6-6C52-7A3A-D807-8DAD6F21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7A88A-BE55-E096-D5A3-DD4281993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82CB0-2F65-784A-A352-DC54A89E0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35C70-E61C-0A0A-1113-3523896D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C39CD-A80C-74CC-FF23-00BAF891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EB308-C49B-F638-6E82-6A3556C9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14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4C259-5F92-318D-109C-69B9407F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62A3-7E7C-6C5B-781A-D330558B0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4194-895F-503A-7F31-12CB572D4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A322-B3DF-4D63-B3F2-2DBCEF01A0B6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2177-F3AE-D580-654A-B587FCF03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7ECC-E4AE-916A-098E-3F51503F9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C4DD-48C8-4F26-9323-86B099300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5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64C0F-0D69-A209-DF1E-5F9D9D24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31EC4-5993-0BD1-ED1E-AB37B48B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A5112-AA49-1F39-E8BD-BFD13CC3A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0E08-FC38-4075-BE6B-85B979B03A39}" type="datetimeFigureOut">
              <a:rPr lang="en-IN" smtClean="0"/>
              <a:t>20-11-2025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0AEDD-2B9B-3CF1-2981-03DB2DAEF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74DE-C9F2-8E19-8614-F83C974B9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51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head and brain in a sphere&#10;&#10;Description automatically generated">
            <a:extLst>
              <a:ext uri="{FF2B5EF4-FFF2-40B4-BE49-F238E27FC236}">
                <a16:creationId xmlns:a16="http://schemas.microsoft.com/office/drawing/2014/main" id="{FC159EF8-C707-A2FB-5BA2-F8911644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362" y="0"/>
            <a:ext cx="929689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327521-9A23-36DE-C029-948E77AD6E58}"/>
              </a:ext>
            </a:extLst>
          </p:cNvPr>
          <p:cNvSpPr/>
          <p:nvPr/>
        </p:nvSpPr>
        <p:spPr>
          <a:xfrm>
            <a:off x="0" y="0"/>
            <a:ext cx="533532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80EAD-2F93-2F5B-69FE-3E8071426C83}"/>
              </a:ext>
            </a:extLst>
          </p:cNvPr>
          <p:cNvSpPr txBox="1"/>
          <p:nvPr/>
        </p:nvSpPr>
        <p:spPr>
          <a:xfrm>
            <a:off x="419735" y="1603886"/>
            <a:ext cx="609600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The Ultimate </a:t>
            </a:r>
            <a:endParaRPr lang="en-US">
              <a:solidFill>
                <a:schemeClr val="accent1">
                  <a:lumMod val="76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 sz="4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HealthTech </a:t>
            </a:r>
            <a:endParaRPr lang="en-US">
              <a:solidFill>
                <a:schemeClr val="accent1">
                  <a:lumMod val="76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 sz="4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Hackathon 2025</a:t>
            </a:r>
            <a:endParaRPr lang="en-US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5F1867A-3039-3F9A-C1EE-B6B8DEC1A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664" y="4009097"/>
            <a:ext cx="2698297" cy="7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44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E980528-BFFE-7DC6-C969-5E81B0199E47}"/>
              </a:ext>
            </a:extLst>
          </p:cNvPr>
          <p:cNvSpPr/>
          <p:nvPr/>
        </p:nvSpPr>
        <p:spPr>
          <a:xfrm>
            <a:off x="0" y="50800"/>
            <a:ext cx="12192000" cy="1049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196E62-4BF9-AB91-AC43-C4B70969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"/>
            <a:ext cx="10515600" cy="69532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>
                    <a:lumMod val="76000"/>
                  </a:schemeClr>
                </a:solidFill>
                <a:latin typeface="Calibri"/>
                <a:ea typeface="Calibri Light"/>
                <a:cs typeface="Calibri Light"/>
              </a:rPr>
              <a:t>The Ultimate HealthTech Hackathon 2025</a:t>
            </a:r>
            <a:endParaRPr lang="en-US" b="1">
              <a:solidFill>
                <a:schemeClr val="accent1">
                  <a:lumMod val="76000"/>
                </a:schemeClr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5D9810-D478-EC80-6948-38E5906BED2B}"/>
              </a:ext>
            </a:extLst>
          </p:cNvPr>
          <p:cNvGrpSpPr/>
          <p:nvPr/>
        </p:nvGrpSpPr>
        <p:grpSpPr>
          <a:xfrm>
            <a:off x="838200" y="1666940"/>
            <a:ext cx="3702870" cy="1200329"/>
            <a:chOff x="4144328" y="1828797"/>
            <a:chExt cx="3702870" cy="1200329"/>
          </a:xfrm>
        </p:grpSpPr>
        <p:sp>
          <p:nvSpPr>
            <p:cNvPr id="3" name="TextBox 8">
              <a:extLst>
                <a:ext uri="{FF2B5EF4-FFF2-40B4-BE49-F238E27FC236}">
                  <a16:creationId xmlns:a16="http://schemas.microsoft.com/office/drawing/2014/main" id="{2FBB4FF0-2121-6505-A101-7A1F7FC955BB}"/>
                </a:ext>
              </a:extLst>
            </p:cNvPr>
            <p:cNvSpPr txBox="1"/>
            <p:nvPr/>
          </p:nvSpPr>
          <p:spPr>
            <a:xfrm>
              <a:off x="4144328" y="1859574"/>
              <a:ext cx="829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Quicksand" pitchFamily="2" charset="0"/>
                  <a:cs typeface="Poppins" panose="00000500000000000000" pitchFamily="2" charset="0"/>
                </a:rPr>
                <a:t>01</a:t>
              </a:r>
              <a:endParaRPr lang="en-US" sz="4000" b="1" i="0">
                <a:solidFill>
                  <a:schemeClr val="bg2">
                    <a:lumMod val="75000"/>
                  </a:schemeClr>
                </a:solidFill>
                <a:effectLst/>
                <a:latin typeface="Quicksand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FF7D8D67-2F40-4B84-F9F6-526B32836EF0}"/>
                </a:ext>
              </a:extLst>
            </p:cNvPr>
            <p:cNvSpPr txBox="1"/>
            <p:nvPr/>
          </p:nvSpPr>
          <p:spPr>
            <a:xfrm>
              <a:off x="5082226" y="1828797"/>
              <a:ext cx="276497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rgbClr val="000000"/>
                  </a:solidFill>
                  <a:ea typeface="+mn-lt"/>
                  <a:cs typeface="+mn-lt"/>
                </a:rPr>
                <a:t>Team Name, Members Names &amp; Roles</a:t>
              </a:r>
              <a:endParaRPr lang="en-US" sz="2400" b="1">
                <a:ea typeface="Calibri"/>
                <a:cs typeface="Calibri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CCE0A4-7D36-B628-F5F4-7FC9D14F333F}"/>
              </a:ext>
            </a:extLst>
          </p:cNvPr>
          <p:cNvGrpSpPr/>
          <p:nvPr/>
        </p:nvGrpSpPr>
        <p:grpSpPr>
          <a:xfrm>
            <a:off x="838200" y="3429648"/>
            <a:ext cx="3702870" cy="537251"/>
            <a:chOff x="7682265" y="1820442"/>
            <a:chExt cx="3702870" cy="537251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7D1D8507-C23F-172F-684E-9C6EC1B01ABD}"/>
                </a:ext>
              </a:extLst>
            </p:cNvPr>
            <p:cNvSpPr txBox="1"/>
            <p:nvPr/>
          </p:nvSpPr>
          <p:spPr>
            <a:xfrm>
              <a:off x="7682265" y="1834473"/>
              <a:ext cx="996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Quicksand" pitchFamily="2" charset="0"/>
                  <a:cs typeface="Poppins" panose="00000500000000000000" pitchFamily="2" charset="0"/>
                </a:rPr>
                <a:t>02</a:t>
              </a:r>
              <a:endParaRPr lang="en-US" sz="2800" b="1" i="0">
                <a:solidFill>
                  <a:schemeClr val="bg2">
                    <a:lumMod val="75000"/>
                  </a:schemeClr>
                </a:solidFill>
                <a:effectLst/>
                <a:latin typeface="Quicksand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37C5B5DA-8B16-C2E5-28E2-61DCB8EBD428}"/>
                </a:ext>
              </a:extLst>
            </p:cNvPr>
            <p:cNvSpPr txBox="1"/>
            <p:nvPr/>
          </p:nvSpPr>
          <p:spPr>
            <a:xfrm>
              <a:off x="8620163" y="1820442"/>
              <a:ext cx="27649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chemeClr val="bg2">
                      <a:lumMod val="25000"/>
                    </a:schemeClr>
                  </a:solidFill>
                  <a:ea typeface="+mn-lt"/>
                  <a:cs typeface="+mn-lt"/>
                </a:rPr>
                <a:t>Problem Statement</a:t>
              </a:r>
              <a:endParaRPr lang="en-US" sz="2400" b="1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086D93-8911-DD1B-113B-5E5A829080DA}"/>
              </a:ext>
            </a:extLst>
          </p:cNvPr>
          <p:cNvGrpSpPr/>
          <p:nvPr/>
        </p:nvGrpSpPr>
        <p:grpSpPr>
          <a:xfrm>
            <a:off x="838200" y="4367929"/>
            <a:ext cx="3702870" cy="523220"/>
            <a:chOff x="336545" y="3130971"/>
            <a:chExt cx="3702870" cy="523220"/>
          </a:xfrm>
        </p:grpSpPr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046DFE80-A48B-76DA-B2D4-4BF0F32927EC}"/>
                </a:ext>
              </a:extLst>
            </p:cNvPr>
            <p:cNvSpPr txBox="1"/>
            <p:nvPr/>
          </p:nvSpPr>
          <p:spPr>
            <a:xfrm>
              <a:off x="1274443" y="3140094"/>
              <a:ext cx="27649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rgbClr val="000000"/>
                  </a:solidFill>
                  <a:ea typeface="+mn-lt"/>
                  <a:cs typeface="+mn-lt"/>
                </a:rPr>
                <a:t>Proposed Solution</a:t>
              </a:r>
              <a:endParaRPr lang="en-US" sz="2400" b="1" i="0">
                <a:solidFill>
                  <a:srgbClr val="000000"/>
                </a:solidFill>
                <a:effectLst/>
                <a:latin typeface="Quicksand"/>
                <a:cs typeface="Poppins"/>
              </a:endParaRPr>
            </a:p>
          </p:txBody>
        </p:sp>
        <p:sp>
          <p:nvSpPr>
            <p:cNvPr id="28" name="TextBox 2">
              <a:extLst>
                <a:ext uri="{FF2B5EF4-FFF2-40B4-BE49-F238E27FC236}">
                  <a16:creationId xmlns:a16="http://schemas.microsoft.com/office/drawing/2014/main" id="{9D7D5EB4-21F5-F2DD-EFFB-65A0188471DD}"/>
                </a:ext>
              </a:extLst>
            </p:cNvPr>
            <p:cNvSpPr txBox="1"/>
            <p:nvPr/>
          </p:nvSpPr>
          <p:spPr>
            <a:xfrm>
              <a:off x="336545" y="3130971"/>
              <a:ext cx="91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Quicksand" pitchFamily="2" charset="0"/>
                  <a:cs typeface="Poppins" panose="00000500000000000000" pitchFamily="2" charset="0"/>
                </a:rPr>
                <a:t>03</a:t>
              </a:r>
              <a:endParaRPr lang="en-US" sz="2800" b="1" i="0">
                <a:solidFill>
                  <a:schemeClr val="bg2">
                    <a:lumMod val="75000"/>
                  </a:schemeClr>
                </a:solidFill>
                <a:effectLst/>
                <a:latin typeface="Quicksand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F11BC9-5625-E5EA-1402-0643621ECD34}"/>
              </a:ext>
            </a:extLst>
          </p:cNvPr>
          <p:cNvGrpSpPr/>
          <p:nvPr/>
        </p:nvGrpSpPr>
        <p:grpSpPr>
          <a:xfrm>
            <a:off x="5326422" y="1671968"/>
            <a:ext cx="3754585" cy="553580"/>
            <a:chOff x="4196546" y="1833825"/>
            <a:chExt cx="3754585" cy="553580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29B9AE47-AFA8-A6B2-05BF-BBE4A3CB9CC7}"/>
                </a:ext>
              </a:extLst>
            </p:cNvPr>
            <p:cNvSpPr txBox="1"/>
            <p:nvPr/>
          </p:nvSpPr>
          <p:spPr>
            <a:xfrm>
              <a:off x="4196546" y="1864185"/>
              <a:ext cx="996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Quicksand" pitchFamily="2" charset="0"/>
                  <a:cs typeface="Poppins" panose="00000500000000000000" pitchFamily="2" charset="0"/>
                </a:rPr>
                <a:t>04</a:t>
              </a:r>
              <a:endParaRPr lang="en-US" sz="2800" b="1" i="0">
                <a:solidFill>
                  <a:schemeClr val="bg2">
                    <a:lumMod val="75000"/>
                  </a:schemeClr>
                </a:solidFill>
                <a:effectLst/>
                <a:latin typeface="Quicksand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38B3D432-AE46-3D82-7B46-09BEF15E2FFE}"/>
                </a:ext>
              </a:extLst>
            </p:cNvPr>
            <p:cNvSpPr txBox="1"/>
            <p:nvPr/>
          </p:nvSpPr>
          <p:spPr>
            <a:xfrm>
              <a:off x="5186159" y="1833825"/>
              <a:ext cx="27649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b="1">
                  <a:solidFill>
                    <a:srgbClr val="000000"/>
                  </a:solidFill>
                  <a:ea typeface="+mn-lt"/>
                  <a:cs typeface="+mn-lt"/>
                </a:rPr>
                <a:t>Benefits</a:t>
              </a:r>
              <a:r>
                <a:rPr lang="en-US" sz="2400" b="1" i="0" u="none" strike="noStrike">
                  <a:solidFill>
                    <a:srgbClr val="000000"/>
                  </a:solidFill>
                  <a:effectLst/>
                  <a:latin typeface="Quicksand"/>
                  <a:cs typeface="Poppins"/>
                </a:rPr>
                <a:t>​</a:t>
              </a:r>
              <a:r>
                <a:rPr lang="en-US" sz="2400" b="1" i="0">
                  <a:solidFill>
                    <a:srgbClr val="000000"/>
                  </a:solidFill>
                  <a:effectLst/>
                  <a:latin typeface="Quicksand"/>
                  <a:cs typeface="Poppins"/>
                </a:rPr>
                <a:t>​</a:t>
              </a:r>
              <a:endParaRPr lang="en-US" sz="2400" b="1">
                <a:latin typeface="Quicksand"/>
                <a:cs typeface="Poppin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9749DA-D5EC-F078-856E-32F28CDFF4F2}"/>
              </a:ext>
            </a:extLst>
          </p:cNvPr>
          <p:cNvGrpSpPr/>
          <p:nvPr/>
        </p:nvGrpSpPr>
        <p:grpSpPr>
          <a:xfrm>
            <a:off x="5319747" y="2981102"/>
            <a:ext cx="3767935" cy="547647"/>
            <a:chOff x="4183196" y="1833825"/>
            <a:chExt cx="3767935" cy="547647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7FD3830F-7A07-FBDA-C7DA-0E226D6946A4}"/>
                </a:ext>
              </a:extLst>
            </p:cNvPr>
            <p:cNvSpPr txBox="1"/>
            <p:nvPr/>
          </p:nvSpPr>
          <p:spPr>
            <a:xfrm>
              <a:off x="4183196" y="1858252"/>
              <a:ext cx="996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Quicksand" pitchFamily="2" charset="0"/>
                  <a:cs typeface="Poppins" panose="00000500000000000000" pitchFamily="2" charset="0"/>
                </a:rPr>
                <a:t>05</a:t>
              </a:r>
              <a:endParaRPr lang="en-US" sz="2800" b="1" i="0">
                <a:solidFill>
                  <a:schemeClr val="bg2">
                    <a:lumMod val="75000"/>
                  </a:schemeClr>
                </a:solidFill>
                <a:effectLst/>
                <a:latin typeface="Quicksand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AE49423C-648A-580F-7604-AFEBD172D358}"/>
                </a:ext>
              </a:extLst>
            </p:cNvPr>
            <p:cNvSpPr txBox="1"/>
            <p:nvPr/>
          </p:nvSpPr>
          <p:spPr>
            <a:xfrm>
              <a:off x="5186159" y="1833825"/>
              <a:ext cx="27649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rgbClr val="000000"/>
                  </a:solidFill>
                  <a:ea typeface="+mn-lt"/>
                  <a:cs typeface="+mn-lt"/>
                </a:rPr>
                <a:t>Technology Stack</a:t>
              </a:r>
              <a:endParaRPr lang="en-US" sz="2400" b="1">
                <a:ea typeface="Calibri"/>
                <a:cs typeface="Calibri"/>
              </a:endParaRP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2619A1C7-6352-C36C-1FAC-A49B6F9EB4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017"/>
          <a:stretch/>
        </p:blipFill>
        <p:spPr>
          <a:xfrm>
            <a:off x="11628660" y="5814829"/>
            <a:ext cx="562135" cy="5356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97E290-FEFE-899D-4B6F-7FAC45D27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40" tIns="45720" rIns="91440" b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@Periscope Hackathon Submission- Template​</a:t>
            </a:r>
          </a:p>
        </p:txBody>
      </p:sp>
    </p:spTree>
    <p:extLst>
      <p:ext uri="{BB962C8B-B14F-4D97-AF65-F5344CB8AC3E}">
        <p14:creationId xmlns:p14="http://schemas.microsoft.com/office/powerpoint/2010/main" val="354099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96E62-4BF9-AB91-AC43-C4B70969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005"/>
            <a:ext cx="10515600" cy="695325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Team Name, Members Names &amp; Roles</a:t>
            </a:r>
            <a:endParaRPr lang="en-US">
              <a:solidFill>
                <a:schemeClr val="accent1">
                  <a:lumMod val="76000"/>
                </a:schemeClr>
              </a:solidFill>
              <a:ea typeface="Calibri Light"/>
              <a:cs typeface="Calibri Light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07271EF-EC3F-4565-57B1-A86409B48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017"/>
          <a:stretch/>
        </p:blipFill>
        <p:spPr>
          <a:xfrm>
            <a:off x="11628660" y="5814829"/>
            <a:ext cx="562135" cy="53562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4070936-ACD5-1C11-DDB7-1E29CACEF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40" tIns="45720" rIns="91440" b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@Periscope Hackathon Submission- Template​</a:t>
            </a:r>
          </a:p>
        </p:txBody>
      </p:sp>
    </p:spTree>
    <p:extLst>
      <p:ext uri="{BB962C8B-B14F-4D97-AF65-F5344CB8AC3E}">
        <p14:creationId xmlns:p14="http://schemas.microsoft.com/office/powerpoint/2010/main" val="162536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C6CEF5D9-89BC-E419-4786-A65655B75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017"/>
          <a:stretch/>
        </p:blipFill>
        <p:spPr>
          <a:xfrm>
            <a:off x="11628660" y="5642301"/>
            <a:ext cx="562135" cy="5356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2B2B81-4C34-C150-289E-76038F58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Problem Statement</a:t>
            </a:r>
            <a:endParaRPr lang="en-GB" sz="2400" b="1">
              <a:solidFill>
                <a:schemeClr val="accent1">
                  <a:lumMod val="76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GB">
              <a:ea typeface="Calibri Light"/>
              <a:cs typeface="Calibri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8D1B65-2F18-9846-0960-1F24F58B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40" tIns="45720" rIns="91440" b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@Periscope Hackathon Submission- Template​</a:t>
            </a:r>
          </a:p>
        </p:txBody>
      </p:sp>
    </p:spTree>
    <p:extLst>
      <p:ext uri="{BB962C8B-B14F-4D97-AF65-F5344CB8AC3E}">
        <p14:creationId xmlns:p14="http://schemas.microsoft.com/office/powerpoint/2010/main" val="264015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3E9F7AC4-B77B-BC14-A120-A124E7540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017"/>
          <a:stretch/>
        </p:blipFill>
        <p:spPr>
          <a:xfrm>
            <a:off x="11628660" y="5814829"/>
            <a:ext cx="562135" cy="5356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3AA76A-A528-7456-3F4F-3F136E0C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Proposed Solution</a:t>
            </a:r>
            <a:endParaRPr lang="en-GB" sz="2400" b="1">
              <a:solidFill>
                <a:schemeClr val="accent1">
                  <a:lumMod val="76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GB">
              <a:solidFill>
                <a:schemeClr val="accent1">
                  <a:lumMod val="76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BE3E2B-CCBA-C43B-BB02-5A76FC66A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40" tIns="45720" rIns="91440" b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@Periscope Hackathon Submission- Template​</a:t>
            </a:r>
          </a:p>
        </p:txBody>
      </p:sp>
    </p:spTree>
    <p:extLst>
      <p:ext uri="{BB962C8B-B14F-4D97-AF65-F5344CB8AC3E}">
        <p14:creationId xmlns:p14="http://schemas.microsoft.com/office/powerpoint/2010/main" val="288111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1AE8A1EB-DF16-EAB0-7229-661051EDD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017"/>
          <a:stretch/>
        </p:blipFill>
        <p:spPr>
          <a:xfrm>
            <a:off x="11628660" y="5814829"/>
            <a:ext cx="562135" cy="53562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867C542F-8769-6A8F-5EB2-3F0EAE60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Benefits</a:t>
            </a:r>
            <a:r>
              <a:rPr lang="en-US" sz="2400" b="1">
                <a:solidFill>
                  <a:schemeClr val="accent1">
                    <a:lumMod val="76000"/>
                  </a:schemeClr>
                </a:solidFill>
                <a:ea typeface="+mj-lt"/>
                <a:cs typeface="+mj-lt"/>
              </a:rPr>
              <a:t> </a:t>
            </a:r>
            <a:endParaRPr lang="en-GB" sz="2400">
              <a:solidFill>
                <a:schemeClr val="accent1">
                  <a:lumMod val="76000"/>
                </a:schemeClr>
              </a:solidFill>
              <a:ea typeface="+mj-lt"/>
              <a:cs typeface="+mj-lt"/>
            </a:endParaRPr>
          </a:p>
          <a:p>
            <a:endParaRPr lang="en-GB">
              <a:solidFill>
                <a:schemeClr val="accent1">
                  <a:lumMod val="76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727747-3616-A43A-6E0E-ADF856D7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40" tIns="45720" rIns="91440" b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R="0" lvl="0" indent="0" algn="ctr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@Periscope Hackathon Submission- Template​</a:t>
            </a:r>
          </a:p>
        </p:txBody>
      </p:sp>
    </p:spTree>
    <p:extLst>
      <p:ext uri="{BB962C8B-B14F-4D97-AF65-F5344CB8AC3E}">
        <p14:creationId xmlns:p14="http://schemas.microsoft.com/office/powerpoint/2010/main" val="183475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30114-D749-CFBF-8AFE-3434F3B7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Technology Stack</a:t>
            </a:r>
            <a:endParaRPr lang="en-GB" sz="2400">
              <a:solidFill>
                <a:schemeClr val="accent1">
                  <a:lumMod val="76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GB">
              <a:solidFill>
                <a:schemeClr val="accent1">
                  <a:lumMod val="76000"/>
                </a:schemeClr>
              </a:solidFill>
              <a:ea typeface="Calibri Light"/>
              <a:cs typeface="Calibri Ligh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1F64860-905F-EA8D-3F39-F8F82DCB9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5017"/>
          <a:stretch/>
        </p:blipFill>
        <p:spPr>
          <a:xfrm>
            <a:off x="11628660" y="5814829"/>
            <a:ext cx="562135" cy="5356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5C6E5-A3AA-787F-0045-7C0E0CF3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40" tIns="45720" rIns="91440" b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defRPr/>
            </a:pPr>
            <a:endParaRPr lang="en-US" sz="12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@Periscope Hackathon Submission- Template</a:t>
            </a:r>
            <a:r>
              <a:rPr lang="en-US" sz="1200"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pPr marL="0" marR="0" lvl="0" indent="0" algn="ctr" defTabSz="45720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44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4F69D3-EEB0-4C4C-9434-B9960FB5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9E8A11-ECBE-AD6F-E3E5-7DCDBA952538}"/>
              </a:ext>
            </a:extLst>
          </p:cNvPr>
          <p:cNvSpPr>
            <a:spLocks noGrp="1"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radeGothic" pitchFamily="1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Gothic" pitchFamily="1" charset="0"/>
              <a:ea typeface="ＭＳ Ｐゴシック" pitchFamily="1" charset="-128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661C0FA-A229-2862-AF16-F1A7D6142614}"/>
              </a:ext>
            </a:extLst>
          </p:cNvPr>
          <p:cNvSpPr>
            <a:spLocks noGrp="1"/>
          </p:cNvSpPr>
          <p:nvPr/>
        </p:nvSpPr>
        <p:spPr>
          <a:xfrm>
            <a:off x="4648200" y="6420618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radeGothic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@Periscope Hackathon Submission- Template </a:t>
            </a:r>
            <a:endParaRPr lang="en-US"/>
          </a:p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ound Diagonal Corner Rectangle 2">
            <a:extLst>
              <a:ext uri="{FF2B5EF4-FFF2-40B4-BE49-F238E27FC236}">
                <a16:creationId xmlns:a16="http://schemas.microsoft.com/office/drawing/2014/main" id="{CBD22BA9-B270-03DC-7335-B26EBA9E0B5B}"/>
              </a:ext>
            </a:extLst>
          </p:cNvPr>
          <p:cNvSpPr/>
          <p:nvPr/>
        </p:nvSpPr>
        <p:spPr>
          <a:xfrm>
            <a:off x="-14377" y="1714832"/>
            <a:ext cx="12177623" cy="395976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7" name="Google Shape;100;p3">
            <a:extLst>
              <a:ext uri="{FF2B5EF4-FFF2-40B4-BE49-F238E27FC236}">
                <a16:creationId xmlns:a16="http://schemas.microsoft.com/office/drawing/2014/main" id="{117E1916-F1CD-D690-A3F2-7463F6D9A740}"/>
              </a:ext>
            </a:extLst>
          </p:cNvPr>
          <p:cNvSpPr txBox="1"/>
          <p:nvPr/>
        </p:nvSpPr>
        <p:spPr>
          <a:xfrm>
            <a:off x="-13168" y="1978954"/>
            <a:ext cx="12183836" cy="400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514350" marR="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Kindly keep the maximum slides limit up to six </a:t>
            </a:r>
            <a:r>
              <a:rPr lang="en-US" b="1" i="0" u="none" strike="noStrike" cap="none">
                <a:solidFill>
                  <a:srgbClr val="C00000"/>
                </a:solidFill>
                <a:latin typeface="Arial"/>
                <a:ea typeface="Calibri"/>
                <a:cs typeface="Arial"/>
                <a:sym typeface="Calibri"/>
              </a:rPr>
              <a:t>(6). </a:t>
            </a: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( Including the title slide) </a:t>
            </a:r>
            <a:endParaRPr b="1">
              <a:solidFill>
                <a:schemeClr val="dk1"/>
              </a:solidFill>
              <a:latin typeface="Arial"/>
              <a:cs typeface="Arial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Try to avoid paragraphs and post your idea in points /diagrams / Infographics /pictures </a:t>
            </a:r>
            <a:endParaRPr b="1">
              <a:solidFill>
                <a:schemeClr val="dk1"/>
              </a:solidFill>
              <a:latin typeface="Arial"/>
              <a:cs typeface="Arial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Keep your explanation precise and easy to understand</a:t>
            </a:r>
            <a:endParaRPr b="1">
              <a:solidFill>
                <a:schemeClr val="dk1"/>
              </a:solidFill>
              <a:latin typeface="Arial"/>
              <a:cs typeface="Arial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Idea should be unique and novel. </a:t>
            </a:r>
            <a:endParaRPr b="1">
              <a:solidFill>
                <a:schemeClr val="dk1"/>
              </a:solidFill>
              <a:latin typeface="Arial"/>
              <a:cs typeface="Arial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You can only use provided </a:t>
            </a:r>
            <a:r>
              <a:rPr lang="en-US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template</a:t>
            </a: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for making the </a:t>
            </a:r>
            <a:r>
              <a:rPr lang="en-US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PPT</a:t>
            </a: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without changing the idea details pointers (mentioned in previous slides).</a:t>
            </a:r>
            <a:endParaRPr b="1" i="0" u="none" strike="noStrike" cap="none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You need to save the file in PDF and upload the same on portal. No PPT, Word Doc or any other format will be supported.</a:t>
            </a:r>
            <a:endParaRPr b="1">
              <a:solidFill>
                <a:schemeClr val="dk1"/>
              </a:solidFill>
              <a:latin typeface="Arial"/>
              <a:cs typeface="Arial"/>
            </a:endParaRPr>
          </a:p>
          <a:p>
            <a:pPr marL="514350" marR="0" lvl="0" indent="-34988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b="1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i="0" u="none" strike="noStrike" cap="none">
                <a:solidFill>
                  <a:srgbClr val="C00000"/>
                </a:solidFill>
                <a:latin typeface="Arial"/>
                <a:ea typeface="Calibri"/>
                <a:cs typeface="Arial"/>
                <a:sym typeface="Calibri"/>
              </a:rPr>
              <a:t>Note - You can delete this slide (Important Pointers) when you upload the details of your idea on </a:t>
            </a:r>
            <a:r>
              <a:rPr lang="en-US" b="1">
                <a:solidFill>
                  <a:srgbClr val="C00000"/>
                </a:solidFill>
                <a:latin typeface="Arial"/>
                <a:ea typeface="Calibri"/>
                <a:cs typeface="Arial"/>
                <a:sym typeface="Calibri"/>
              </a:rPr>
              <a:t>Periscope</a:t>
            </a:r>
            <a:r>
              <a:rPr lang="en-US" b="1" i="0" u="none" strike="noStrike" cap="none">
                <a:solidFill>
                  <a:srgbClr val="C00000"/>
                </a:solidFill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lang="en-US" b="1">
                <a:solidFill>
                  <a:srgbClr val="C00000"/>
                </a:solidFill>
                <a:latin typeface="Arial"/>
                <a:ea typeface="Calibri"/>
                <a:cs typeface="Arial"/>
                <a:sym typeface="Calibri"/>
              </a:rPr>
              <a:t>Registration portal</a:t>
            </a:r>
            <a:r>
              <a:rPr lang="en-US" b="1" i="0" u="none" strike="noStrike" cap="none">
                <a:solidFill>
                  <a:srgbClr val="C00000"/>
                </a:solidFill>
                <a:latin typeface="Arial"/>
                <a:ea typeface="Calibri"/>
                <a:cs typeface="Arial"/>
                <a:sym typeface="Calibri"/>
              </a:rPr>
              <a:t>.</a:t>
            </a:r>
            <a:endParaRPr b="1">
              <a:solidFill>
                <a:srgbClr val="C00000"/>
              </a:solidFill>
              <a:latin typeface="Arial"/>
              <a:cs typeface="Arial"/>
            </a:endParaRPr>
          </a:p>
          <a:p>
            <a:pPr marL="914400" marR="0" lvl="1" indent="-31623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000" b="1" i="0" u="none" strike="noStrike" cap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F6D8787-9450-4562-A09E-1F50D76544CF}"/>
              </a:ext>
            </a:extLst>
          </p:cNvPr>
          <p:cNvSpPr txBox="1"/>
          <p:nvPr/>
        </p:nvSpPr>
        <p:spPr>
          <a:xfrm>
            <a:off x="1393371" y="107066"/>
            <a:ext cx="84105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accent1">
                    <a:lumMod val="76000"/>
                  </a:schemeClr>
                </a:solidFill>
                <a:latin typeface="Times New Roman"/>
                <a:ea typeface="ＭＳ Ｐゴシック"/>
                <a:cs typeface="Times New Roman"/>
              </a:rPr>
              <a:t>IMPORTANT INSTRUCTIONS</a:t>
            </a:r>
            <a:endParaRPr lang="en-IN" sz="3600" b="1">
              <a:solidFill>
                <a:schemeClr val="accent1">
                  <a:lumMod val="76000"/>
                </a:schemeClr>
              </a:solidFill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6770828-FD48-5431-E682-F8177255AD8A}"/>
              </a:ext>
            </a:extLst>
          </p:cNvPr>
          <p:cNvSpPr txBox="1"/>
          <p:nvPr/>
        </p:nvSpPr>
        <p:spPr>
          <a:xfrm>
            <a:off x="602343" y="1181900"/>
            <a:ext cx="955765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Please ensure below pointers are met while submitting the Idea PPT:</a:t>
            </a:r>
            <a:endParaRPr lang="en-IN" b="1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B802C66-05DD-E086-A131-A6AB57C97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5017"/>
          <a:stretch/>
        </p:blipFill>
        <p:spPr>
          <a:xfrm>
            <a:off x="11625563" y="5679682"/>
            <a:ext cx="562135" cy="5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7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564B9B88F014B91D6A0C09E9564B3" ma:contentTypeVersion="6" ma:contentTypeDescription="Create a new document." ma:contentTypeScope="" ma:versionID="2ba56ab6fd36c32a02e046e87f69ce4b">
  <xsd:schema xmlns:xsd="http://www.w3.org/2001/XMLSchema" xmlns:xs="http://www.w3.org/2001/XMLSchema" xmlns:p="http://schemas.microsoft.com/office/2006/metadata/properties" xmlns:ns2="965db5ff-e54b-4507-b7ce-cf6d08468378" xmlns:ns3="dffd3f98-b41e-4a9e-986d-cd7346c646c8" targetNamespace="http://schemas.microsoft.com/office/2006/metadata/properties" ma:root="true" ma:fieldsID="c71812ef467582a72608c52ca663cf70" ns2:_="" ns3:_="">
    <xsd:import namespace="965db5ff-e54b-4507-b7ce-cf6d08468378"/>
    <xsd:import namespace="dffd3f98-b41e-4a9e-986d-cd7346c646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db5ff-e54b-4507-b7ce-cf6d08468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d3f98-b41e-4a9e-986d-cd7346c646c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C2966-97C5-4465-9A91-C25B3FF11D64}">
  <ds:schemaRefs>
    <ds:schemaRef ds:uri="05e13e2c-daee-4720-b8a9-7d89bb0d1751"/>
    <ds:schemaRef ds:uri="c61b2bfb-886b-4f0a-bad0-864385b39a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2E3E82-91F5-4138-9F66-C5444E980C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D09B8-4B33-4F55-8C25-8558EDF85279}">
  <ds:schemaRefs>
    <ds:schemaRef ds:uri="965db5ff-e54b-4507-b7ce-cf6d08468378"/>
    <ds:schemaRef ds:uri="dffd3f98-b41e-4a9e-986d-cd7346c646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The Ultimate HealthTech Hackathon 2025</vt:lpstr>
      <vt:lpstr>Team Name, Members Names &amp; Roles</vt:lpstr>
      <vt:lpstr>Problem Statement </vt:lpstr>
      <vt:lpstr>Proposed Solution </vt:lpstr>
      <vt:lpstr>Benefits  </vt:lpstr>
      <vt:lpstr>Technology Stack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Aashna Parekh</dc:creator>
  <cp:revision>1</cp:revision>
  <dcterms:created xsi:type="dcterms:W3CDTF">2024-05-21T09:42:06Z</dcterms:created>
  <dcterms:modified xsi:type="dcterms:W3CDTF">2025-11-20T14:45:49Z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0x01010028F564B9B88F014B91D6A0C09E9564B3</vt:lpwstr>
  </property>
</Properties>
</file>